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sldIdLst>
    <p:sldId id="273" r:id="rId5"/>
    <p:sldId id="274" r:id="rId6"/>
    <p:sldId id="275" r:id="rId7"/>
    <p:sldId id="276" r:id="rId8"/>
    <p:sldId id="277" r:id="rId9"/>
    <p:sldId id="278" r:id="rId10"/>
  </p:sldIdLst>
  <p:sldSz cx="6858000" cy="9906000" type="A4"/>
  <p:notesSz cx="7556500" cy="10680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71" userDrawn="1">
          <p15:clr>
            <a:srgbClr val="A4A3A4"/>
          </p15:clr>
        </p15:guide>
        <p15:guide id="2" pos="196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" initials="L" lastIdx="1" clrIdx="0">
    <p:extLst>
      <p:ext uri="{19B8F6BF-5375-455C-9EA6-DF929625EA0E}">
        <p15:presenceInfo xmlns:p15="http://schemas.microsoft.com/office/powerpoint/2012/main" userId="Lau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602" y="53"/>
      </p:cViewPr>
      <p:guideLst>
        <p:guide orient="horz" pos="2671"/>
        <p:guide pos="1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Guggiari" userId="7cf10621-56b9-488e-a2ef-3d0d0111b373" providerId="ADAL" clId="{4F5F774E-24BB-4093-88B4-B0E188EFF256}"/>
    <pc:docChg chg="undo custSel addSld delSld modSld">
      <pc:chgData name="Laura Guggiari" userId="7cf10621-56b9-488e-a2ef-3d0d0111b373" providerId="ADAL" clId="{4F5F774E-24BB-4093-88B4-B0E188EFF256}" dt="2021-08-15T13:00:13.572" v="181" actId="47"/>
      <pc:docMkLst>
        <pc:docMk/>
      </pc:docMkLst>
      <pc:sldChg chg="del">
        <pc:chgData name="Laura Guggiari" userId="7cf10621-56b9-488e-a2ef-3d0d0111b373" providerId="ADAL" clId="{4F5F774E-24BB-4093-88B4-B0E188EFF256}" dt="2021-08-15T12:51:26.554" v="1" actId="47"/>
        <pc:sldMkLst>
          <pc:docMk/>
          <pc:sldMk cId="0" sldId="259"/>
        </pc:sldMkLst>
      </pc:sldChg>
      <pc:sldChg chg="del">
        <pc:chgData name="Laura Guggiari" userId="7cf10621-56b9-488e-a2ef-3d0d0111b373" providerId="ADAL" clId="{4F5F774E-24BB-4093-88B4-B0E188EFF256}" dt="2021-08-15T12:51:26.912" v="3" actId="47"/>
        <pc:sldMkLst>
          <pc:docMk/>
          <pc:sldMk cId="1911798163" sldId="260"/>
        </pc:sldMkLst>
      </pc:sldChg>
      <pc:sldChg chg="del">
        <pc:chgData name="Laura Guggiari" userId="7cf10621-56b9-488e-a2ef-3d0d0111b373" providerId="ADAL" clId="{4F5F774E-24BB-4093-88B4-B0E188EFF256}" dt="2021-08-15T12:51:27.729" v="5" actId="47"/>
        <pc:sldMkLst>
          <pc:docMk/>
          <pc:sldMk cId="2309509541" sldId="261"/>
        </pc:sldMkLst>
      </pc:sldChg>
      <pc:sldChg chg="del">
        <pc:chgData name="Laura Guggiari" userId="7cf10621-56b9-488e-a2ef-3d0d0111b373" providerId="ADAL" clId="{4F5F774E-24BB-4093-88B4-B0E188EFF256}" dt="2021-08-15T12:51:28.062" v="6" actId="47"/>
        <pc:sldMkLst>
          <pc:docMk/>
          <pc:sldMk cId="3267571227" sldId="262"/>
        </pc:sldMkLst>
      </pc:sldChg>
      <pc:sldChg chg="del">
        <pc:chgData name="Laura Guggiari" userId="7cf10621-56b9-488e-a2ef-3d0d0111b373" providerId="ADAL" clId="{4F5F774E-24BB-4093-88B4-B0E188EFF256}" dt="2021-08-15T12:51:28.688" v="8" actId="47"/>
        <pc:sldMkLst>
          <pc:docMk/>
          <pc:sldMk cId="1568028194" sldId="263"/>
        </pc:sldMkLst>
      </pc:sldChg>
      <pc:sldChg chg="del">
        <pc:chgData name="Laura Guggiari" userId="7cf10621-56b9-488e-a2ef-3d0d0111b373" providerId="ADAL" clId="{4F5F774E-24BB-4093-88B4-B0E188EFF256}" dt="2021-08-15T12:57:19.370" v="133" actId="47"/>
        <pc:sldMkLst>
          <pc:docMk/>
          <pc:sldMk cId="3157465568" sldId="264"/>
        </pc:sldMkLst>
      </pc:sldChg>
      <pc:sldChg chg="del">
        <pc:chgData name="Laura Guggiari" userId="7cf10621-56b9-488e-a2ef-3d0d0111b373" providerId="ADAL" clId="{4F5F774E-24BB-4093-88B4-B0E188EFF256}" dt="2021-08-15T12:51:33.839" v="12" actId="47"/>
        <pc:sldMkLst>
          <pc:docMk/>
          <pc:sldMk cId="1879119144" sldId="265"/>
        </pc:sldMkLst>
      </pc:sldChg>
      <pc:sldChg chg="del">
        <pc:chgData name="Laura Guggiari" userId="7cf10621-56b9-488e-a2ef-3d0d0111b373" providerId="ADAL" clId="{4F5F774E-24BB-4093-88B4-B0E188EFF256}" dt="2021-08-15T12:51:33.276" v="11" actId="47"/>
        <pc:sldMkLst>
          <pc:docMk/>
          <pc:sldMk cId="3830119149" sldId="266"/>
        </pc:sldMkLst>
      </pc:sldChg>
      <pc:sldChg chg="modSp del mod">
        <pc:chgData name="Laura Guggiari" userId="7cf10621-56b9-488e-a2ef-3d0d0111b373" providerId="ADAL" clId="{4F5F774E-24BB-4093-88B4-B0E188EFF256}" dt="2021-08-15T13:00:13.572" v="181" actId="47"/>
        <pc:sldMkLst>
          <pc:docMk/>
          <pc:sldMk cId="2550246011" sldId="267"/>
        </pc:sldMkLst>
        <pc:spChg chg="mod">
          <ac:chgData name="Laura Guggiari" userId="7cf10621-56b9-488e-a2ef-3d0d0111b373" providerId="ADAL" clId="{4F5F774E-24BB-4093-88B4-B0E188EFF256}" dt="2021-08-15T12:56:29.010" v="112"/>
          <ac:spMkLst>
            <pc:docMk/>
            <pc:sldMk cId="2550246011" sldId="267"/>
            <ac:spMk id="6" creationId="{00000000-0000-0000-0000-000000000000}"/>
          </ac:spMkLst>
        </pc:spChg>
      </pc:sldChg>
      <pc:sldChg chg="del">
        <pc:chgData name="Laura Guggiari" userId="7cf10621-56b9-488e-a2ef-3d0d0111b373" providerId="ADAL" clId="{4F5F774E-24BB-4093-88B4-B0E188EFF256}" dt="2021-08-15T12:51:29.214" v="9" actId="47"/>
        <pc:sldMkLst>
          <pc:docMk/>
          <pc:sldMk cId="3750170865" sldId="268"/>
        </pc:sldMkLst>
      </pc:sldChg>
      <pc:sldChg chg="del">
        <pc:chgData name="Laura Guggiari" userId="7cf10621-56b9-488e-a2ef-3d0d0111b373" providerId="ADAL" clId="{4F5F774E-24BB-4093-88B4-B0E188EFF256}" dt="2021-08-15T12:51:26.396" v="0" actId="47"/>
        <pc:sldMkLst>
          <pc:docMk/>
          <pc:sldMk cId="2852006868" sldId="269"/>
        </pc:sldMkLst>
      </pc:sldChg>
      <pc:sldChg chg="del">
        <pc:chgData name="Laura Guggiari" userId="7cf10621-56b9-488e-a2ef-3d0d0111b373" providerId="ADAL" clId="{4F5F774E-24BB-4093-88B4-B0E188EFF256}" dt="2021-08-15T12:51:26.734" v="2" actId="47"/>
        <pc:sldMkLst>
          <pc:docMk/>
          <pc:sldMk cId="2272373466" sldId="270"/>
        </pc:sldMkLst>
      </pc:sldChg>
      <pc:sldChg chg="del">
        <pc:chgData name="Laura Guggiari" userId="7cf10621-56b9-488e-a2ef-3d0d0111b373" providerId="ADAL" clId="{4F5F774E-24BB-4093-88B4-B0E188EFF256}" dt="2021-08-15T12:51:27.182" v="4" actId="47"/>
        <pc:sldMkLst>
          <pc:docMk/>
          <pc:sldMk cId="4072583724" sldId="271"/>
        </pc:sldMkLst>
      </pc:sldChg>
      <pc:sldChg chg="del">
        <pc:chgData name="Laura Guggiari" userId="7cf10621-56b9-488e-a2ef-3d0d0111b373" providerId="ADAL" clId="{4F5F774E-24BB-4093-88B4-B0E188EFF256}" dt="2021-08-15T12:51:28.450" v="7" actId="47"/>
        <pc:sldMkLst>
          <pc:docMk/>
          <pc:sldMk cId="85088927" sldId="272"/>
        </pc:sldMkLst>
      </pc:sldChg>
      <pc:sldChg chg="addSp modSp add mod">
        <pc:chgData name="Laura Guggiari" userId="7cf10621-56b9-488e-a2ef-3d0d0111b373" providerId="ADAL" clId="{4F5F774E-24BB-4093-88B4-B0E188EFF256}" dt="2021-08-15T12:56:04.783" v="106" actId="1076"/>
        <pc:sldMkLst>
          <pc:docMk/>
          <pc:sldMk cId="494213999" sldId="274"/>
        </pc:sldMkLst>
        <pc:spChg chg="mod">
          <ac:chgData name="Laura Guggiari" userId="7cf10621-56b9-488e-a2ef-3d0d0111b373" providerId="ADAL" clId="{4F5F774E-24BB-4093-88B4-B0E188EFF256}" dt="2021-08-15T12:56:04.783" v="106" actId="1076"/>
          <ac:spMkLst>
            <pc:docMk/>
            <pc:sldMk cId="494213999" sldId="274"/>
            <ac:spMk id="2" creationId="{3A0CA0A2-AF06-4BEF-8FDA-AD223E7C490A}"/>
          </ac:spMkLst>
        </pc:spChg>
        <pc:spChg chg="add mod">
          <ac:chgData name="Laura Guggiari" userId="7cf10621-56b9-488e-a2ef-3d0d0111b373" providerId="ADAL" clId="{4F5F774E-24BB-4093-88B4-B0E188EFF256}" dt="2021-08-15T12:53:48.557" v="74" actId="1076"/>
          <ac:spMkLst>
            <pc:docMk/>
            <pc:sldMk cId="494213999" sldId="274"/>
            <ac:spMk id="4" creationId="{30674090-8B2E-46A0-B1FF-88BD38489DA8}"/>
          </ac:spMkLst>
        </pc:spChg>
      </pc:sldChg>
      <pc:sldChg chg="del">
        <pc:chgData name="Laura Guggiari" userId="7cf10621-56b9-488e-a2ef-3d0d0111b373" providerId="ADAL" clId="{4F5F774E-24BB-4093-88B4-B0E188EFF256}" dt="2021-08-15T12:51:31.636" v="10" actId="47"/>
        <pc:sldMkLst>
          <pc:docMk/>
          <pc:sldMk cId="2522848133" sldId="274"/>
        </pc:sldMkLst>
      </pc:sldChg>
      <pc:sldChg chg="modSp add mod">
        <pc:chgData name="Laura Guggiari" userId="7cf10621-56b9-488e-a2ef-3d0d0111b373" providerId="ADAL" clId="{4F5F774E-24BB-4093-88B4-B0E188EFF256}" dt="2021-08-15T12:55:10.256" v="103" actId="20577"/>
        <pc:sldMkLst>
          <pc:docMk/>
          <pc:sldMk cId="1096766858" sldId="275"/>
        </pc:sldMkLst>
        <pc:spChg chg="mod">
          <ac:chgData name="Laura Guggiari" userId="7cf10621-56b9-488e-a2ef-3d0d0111b373" providerId="ADAL" clId="{4F5F774E-24BB-4093-88B4-B0E188EFF256}" dt="2021-08-15T12:54:19.622" v="79" actId="403"/>
          <ac:spMkLst>
            <pc:docMk/>
            <pc:sldMk cId="1096766858" sldId="275"/>
            <ac:spMk id="2" creationId="{3A0CA0A2-AF06-4BEF-8FDA-AD223E7C490A}"/>
          </ac:spMkLst>
        </pc:spChg>
        <pc:spChg chg="mod">
          <ac:chgData name="Laura Guggiari" userId="7cf10621-56b9-488e-a2ef-3d0d0111b373" providerId="ADAL" clId="{4F5F774E-24BB-4093-88B4-B0E188EFF256}" dt="2021-08-15T12:55:10.256" v="103" actId="20577"/>
          <ac:spMkLst>
            <pc:docMk/>
            <pc:sldMk cId="1096766858" sldId="275"/>
            <ac:spMk id="4" creationId="{30674090-8B2E-46A0-B1FF-88BD38489DA8}"/>
          </ac:spMkLst>
        </pc:spChg>
      </pc:sldChg>
      <pc:sldChg chg="modSp add mod">
        <pc:chgData name="Laura Guggiari" userId="7cf10621-56b9-488e-a2ef-3d0d0111b373" providerId="ADAL" clId="{4F5F774E-24BB-4093-88B4-B0E188EFF256}" dt="2021-08-15T12:57:13.358" v="131" actId="20577"/>
        <pc:sldMkLst>
          <pc:docMk/>
          <pc:sldMk cId="2448957775" sldId="276"/>
        </pc:sldMkLst>
        <pc:spChg chg="mod">
          <ac:chgData name="Laura Guggiari" userId="7cf10621-56b9-488e-a2ef-3d0d0111b373" providerId="ADAL" clId="{4F5F774E-24BB-4093-88B4-B0E188EFF256}" dt="2021-08-15T12:56:50.126" v="120" actId="1076"/>
          <ac:spMkLst>
            <pc:docMk/>
            <pc:sldMk cId="2448957775" sldId="276"/>
            <ac:spMk id="2" creationId="{3A0CA0A2-AF06-4BEF-8FDA-AD223E7C490A}"/>
          </ac:spMkLst>
        </pc:spChg>
        <pc:spChg chg="mod">
          <ac:chgData name="Laura Guggiari" userId="7cf10621-56b9-488e-a2ef-3d0d0111b373" providerId="ADAL" clId="{4F5F774E-24BB-4093-88B4-B0E188EFF256}" dt="2021-08-15T12:57:13.358" v="131" actId="20577"/>
          <ac:spMkLst>
            <pc:docMk/>
            <pc:sldMk cId="2448957775" sldId="276"/>
            <ac:spMk id="4" creationId="{30674090-8B2E-46A0-B1FF-88BD38489DA8}"/>
          </ac:spMkLst>
        </pc:spChg>
      </pc:sldChg>
      <pc:sldChg chg="modSp add mod">
        <pc:chgData name="Laura Guggiari" userId="7cf10621-56b9-488e-a2ef-3d0d0111b373" providerId="ADAL" clId="{4F5F774E-24BB-4093-88B4-B0E188EFF256}" dt="2021-08-15T12:58:53.120" v="152" actId="20577"/>
        <pc:sldMkLst>
          <pc:docMk/>
          <pc:sldMk cId="2281082547" sldId="277"/>
        </pc:sldMkLst>
        <pc:spChg chg="mod">
          <ac:chgData name="Laura Guggiari" userId="7cf10621-56b9-488e-a2ef-3d0d0111b373" providerId="ADAL" clId="{4F5F774E-24BB-4093-88B4-B0E188EFF256}" dt="2021-08-15T12:58:10.781" v="137"/>
          <ac:spMkLst>
            <pc:docMk/>
            <pc:sldMk cId="2281082547" sldId="277"/>
            <ac:spMk id="2" creationId="{3A0CA0A2-AF06-4BEF-8FDA-AD223E7C490A}"/>
          </ac:spMkLst>
        </pc:spChg>
        <pc:spChg chg="mod">
          <ac:chgData name="Laura Guggiari" userId="7cf10621-56b9-488e-a2ef-3d0d0111b373" providerId="ADAL" clId="{4F5F774E-24BB-4093-88B4-B0E188EFF256}" dt="2021-08-15T12:58:53.120" v="152" actId="20577"/>
          <ac:spMkLst>
            <pc:docMk/>
            <pc:sldMk cId="2281082547" sldId="277"/>
            <ac:spMk id="4" creationId="{30674090-8B2E-46A0-B1FF-88BD38489DA8}"/>
          </ac:spMkLst>
        </pc:spChg>
      </pc:sldChg>
      <pc:sldChg chg="modSp add mod">
        <pc:chgData name="Laura Guggiari" userId="7cf10621-56b9-488e-a2ef-3d0d0111b373" providerId="ADAL" clId="{4F5F774E-24BB-4093-88B4-B0E188EFF256}" dt="2021-08-15T13:00:11.619" v="180" actId="403"/>
        <pc:sldMkLst>
          <pc:docMk/>
          <pc:sldMk cId="2388068981" sldId="278"/>
        </pc:sldMkLst>
        <pc:spChg chg="mod">
          <ac:chgData name="Laura Guggiari" userId="7cf10621-56b9-488e-a2ef-3d0d0111b373" providerId="ADAL" clId="{4F5F774E-24BB-4093-88B4-B0E188EFF256}" dt="2021-08-15T12:59:25.821" v="162" actId="1076"/>
          <ac:spMkLst>
            <pc:docMk/>
            <pc:sldMk cId="2388068981" sldId="278"/>
            <ac:spMk id="2" creationId="{3A0CA0A2-AF06-4BEF-8FDA-AD223E7C490A}"/>
          </ac:spMkLst>
        </pc:spChg>
        <pc:spChg chg="mod">
          <ac:chgData name="Laura Guggiari" userId="7cf10621-56b9-488e-a2ef-3d0d0111b373" providerId="ADAL" clId="{4F5F774E-24BB-4093-88B4-B0E188EFF256}" dt="2021-08-15T13:00:11.619" v="180" actId="403"/>
          <ac:spMkLst>
            <pc:docMk/>
            <pc:sldMk cId="2388068981" sldId="278"/>
            <ac:spMk id="4" creationId="{30674090-8B2E-46A0-B1FF-88BD38489DA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083AC-B5AE-4514-9659-22183DCD83AB}" type="datetimeFigureOut">
              <a:rPr lang="en-GB" smtClean="0"/>
              <a:t>15/08/2021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0475" y="1335088"/>
            <a:ext cx="2495550" cy="3605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0325"/>
            <a:ext cx="6045200" cy="4205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45713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45713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5BF78-7D28-4912-AC88-1F9179E95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1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1"/>
            <a:ext cx="5829300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1"/>
            <a:ext cx="4800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8504" y="1325778"/>
            <a:ext cx="1940991" cy="355803"/>
          </a:xfrm>
        </p:spPr>
        <p:txBody>
          <a:bodyPr lIns="0" tIns="0" rIns="0" bIns="0"/>
          <a:lstStyle>
            <a:lvl1pPr>
              <a:defRPr sz="2312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73493" y="268920"/>
            <a:ext cx="6514192" cy="9378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00"/>
          </a:p>
        </p:txBody>
      </p:sp>
      <p:sp>
        <p:nvSpPr>
          <p:cNvPr id="17" name="bg object 17"/>
          <p:cNvSpPr/>
          <p:nvPr/>
        </p:nvSpPr>
        <p:spPr>
          <a:xfrm>
            <a:off x="2429116" y="1687318"/>
            <a:ext cx="2005533" cy="212018"/>
          </a:xfrm>
          <a:custGeom>
            <a:avLst/>
            <a:gdLst/>
            <a:ahLst/>
            <a:cxnLst/>
            <a:rect l="l" t="t" r="r" b="b"/>
            <a:pathLst>
              <a:path w="2209800" h="228600">
                <a:moveTo>
                  <a:pt x="2209799" y="228599"/>
                </a:moveTo>
                <a:lnTo>
                  <a:pt x="0" y="228599"/>
                </a:lnTo>
                <a:lnTo>
                  <a:pt x="0" y="0"/>
                </a:lnTo>
                <a:lnTo>
                  <a:pt x="2209799" y="0"/>
                </a:lnTo>
                <a:lnTo>
                  <a:pt x="2209799" y="228599"/>
                </a:lnTo>
                <a:close/>
              </a:path>
            </a:pathLst>
          </a:custGeom>
          <a:solidFill>
            <a:srgbClr val="FAFF86"/>
          </a:solidFill>
        </p:spPr>
        <p:txBody>
          <a:bodyPr wrap="square" lIns="0" tIns="0" rIns="0" bIns="0" rtlCol="0"/>
          <a:lstStyle/>
          <a:p>
            <a:endParaRPr sz="800"/>
          </a:p>
        </p:txBody>
      </p:sp>
      <p:sp>
        <p:nvSpPr>
          <p:cNvPr id="18" name="bg object 18"/>
          <p:cNvSpPr/>
          <p:nvPr/>
        </p:nvSpPr>
        <p:spPr>
          <a:xfrm>
            <a:off x="2429116" y="1687318"/>
            <a:ext cx="2005533" cy="212018"/>
          </a:xfrm>
          <a:custGeom>
            <a:avLst/>
            <a:gdLst/>
            <a:ahLst/>
            <a:cxnLst/>
            <a:rect l="l" t="t" r="r" b="b"/>
            <a:pathLst>
              <a:path w="2209800" h="228600">
                <a:moveTo>
                  <a:pt x="0" y="0"/>
                </a:moveTo>
                <a:lnTo>
                  <a:pt x="2209799" y="0"/>
                </a:lnTo>
                <a:lnTo>
                  <a:pt x="2209799" y="228599"/>
                </a:lnTo>
                <a:lnTo>
                  <a:pt x="0" y="2285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AFF86"/>
            </a:solidFill>
          </a:ln>
        </p:spPr>
        <p:txBody>
          <a:bodyPr wrap="square" lIns="0" tIns="0" rIns="0" bIns="0" rtlCol="0"/>
          <a:lstStyle/>
          <a:p>
            <a:endParaRPr sz="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8504" y="1325778"/>
            <a:ext cx="1940991" cy="355803"/>
          </a:xfrm>
        </p:spPr>
        <p:txBody>
          <a:bodyPr lIns="0" tIns="0" rIns="0" bIns="0"/>
          <a:lstStyle>
            <a:lvl1pPr>
              <a:defRPr sz="2312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45834" y="2528674"/>
            <a:ext cx="1445367" cy="150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1" y="2278381"/>
            <a:ext cx="29832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8504" y="1325778"/>
            <a:ext cx="1940991" cy="355803"/>
          </a:xfrm>
        </p:spPr>
        <p:txBody>
          <a:bodyPr lIns="0" tIns="0" rIns="0" bIns="0"/>
          <a:lstStyle>
            <a:lvl1pPr>
              <a:defRPr sz="2312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73493" y="268920"/>
            <a:ext cx="6514192" cy="93786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8504" y="1325778"/>
            <a:ext cx="1940991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1"/>
            <a:ext cx="6172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1"/>
            <a:ext cx="2194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1" y="9212581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1" y="9212581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03237">
        <a:defRPr>
          <a:latin typeface="+mn-lt"/>
          <a:ea typeface="+mn-ea"/>
          <a:cs typeface="+mn-cs"/>
        </a:defRPr>
      </a:lvl2pPr>
      <a:lvl3pPr marL="406474">
        <a:defRPr>
          <a:latin typeface="+mn-lt"/>
          <a:ea typeface="+mn-ea"/>
          <a:cs typeface="+mn-cs"/>
        </a:defRPr>
      </a:lvl3pPr>
      <a:lvl4pPr marL="609711">
        <a:defRPr>
          <a:latin typeface="+mn-lt"/>
          <a:ea typeface="+mn-ea"/>
          <a:cs typeface="+mn-cs"/>
        </a:defRPr>
      </a:lvl4pPr>
      <a:lvl5pPr marL="812949">
        <a:defRPr>
          <a:latin typeface="+mn-lt"/>
          <a:ea typeface="+mn-ea"/>
          <a:cs typeface="+mn-cs"/>
        </a:defRPr>
      </a:lvl5pPr>
      <a:lvl6pPr marL="1016186">
        <a:defRPr>
          <a:latin typeface="+mn-lt"/>
          <a:ea typeface="+mn-ea"/>
          <a:cs typeface="+mn-cs"/>
        </a:defRPr>
      </a:lvl6pPr>
      <a:lvl7pPr marL="1219423">
        <a:defRPr>
          <a:latin typeface="+mn-lt"/>
          <a:ea typeface="+mn-ea"/>
          <a:cs typeface="+mn-cs"/>
        </a:defRPr>
      </a:lvl7pPr>
      <a:lvl8pPr marL="1422661">
        <a:defRPr>
          <a:latin typeface="+mn-lt"/>
          <a:ea typeface="+mn-ea"/>
          <a:cs typeface="+mn-cs"/>
        </a:defRPr>
      </a:lvl8pPr>
      <a:lvl9pPr marL="162589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03237">
        <a:defRPr>
          <a:latin typeface="+mn-lt"/>
          <a:ea typeface="+mn-ea"/>
          <a:cs typeface="+mn-cs"/>
        </a:defRPr>
      </a:lvl2pPr>
      <a:lvl3pPr marL="406474">
        <a:defRPr>
          <a:latin typeface="+mn-lt"/>
          <a:ea typeface="+mn-ea"/>
          <a:cs typeface="+mn-cs"/>
        </a:defRPr>
      </a:lvl3pPr>
      <a:lvl4pPr marL="609711">
        <a:defRPr>
          <a:latin typeface="+mn-lt"/>
          <a:ea typeface="+mn-ea"/>
          <a:cs typeface="+mn-cs"/>
        </a:defRPr>
      </a:lvl4pPr>
      <a:lvl5pPr marL="812949">
        <a:defRPr>
          <a:latin typeface="+mn-lt"/>
          <a:ea typeface="+mn-ea"/>
          <a:cs typeface="+mn-cs"/>
        </a:defRPr>
      </a:lvl5pPr>
      <a:lvl6pPr marL="1016186">
        <a:defRPr>
          <a:latin typeface="+mn-lt"/>
          <a:ea typeface="+mn-ea"/>
          <a:cs typeface="+mn-cs"/>
        </a:defRPr>
      </a:lvl6pPr>
      <a:lvl7pPr marL="1219423">
        <a:defRPr>
          <a:latin typeface="+mn-lt"/>
          <a:ea typeface="+mn-ea"/>
          <a:cs typeface="+mn-cs"/>
        </a:defRPr>
      </a:lvl7pPr>
      <a:lvl8pPr marL="1422661">
        <a:defRPr>
          <a:latin typeface="+mn-lt"/>
          <a:ea typeface="+mn-ea"/>
          <a:cs typeface="+mn-cs"/>
        </a:defRPr>
      </a:lvl8pPr>
      <a:lvl9pPr marL="162589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CA0A2-AF06-4BEF-8FDA-AD223E7C490A}"/>
              </a:ext>
            </a:extLst>
          </p:cNvPr>
          <p:cNvSpPr txBox="1"/>
          <p:nvPr/>
        </p:nvSpPr>
        <p:spPr>
          <a:xfrm>
            <a:off x="2480060" y="4615393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5400" dirty="0">
                <a:latin typeface="Letter-join 6"/>
              </a:rPr>
              <a:t>Year 5</a:t>
            </a:r>
            <a:endParaRPr lang="en-GB" sz="5400" dirty="0">
              <a:latin typeface="Letter-join 6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387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CA0A2-AF06-4BEF-8FDA-AD223E7C490A}"/>
              </a:ext>
            </a:extLst>
          </p:cNvPr>
          <p:cNvSpPr txBox="1"/>
          <p:nvPr/>
        </p:nvSpPr>
        <p:spPr>
          <a:xfrm>
            <a:off x="1699932" y="1295400"/>
            <a:ext cx="3458136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646" algn="ctr">
              <a:spcBef>
                <a:spcPts val="44"/>
              </a:spcBef>
            </a:pPr>
            <a:r>
              <a:rPr lang="en-GB" sz="3200" dirty="0">
                <a:solidFill>
                  <a:schemeClr val="accent6">
                    <a:lumMod val="75000"/>
                  </a:schemeClr>
                </a:solidFill>
                <a:latin typeface="Letter-join 6" panose="02000805000000020003" pitchFamily="50" charset="0"/>
                <a:cs typeface="Arial"/>
              </a:rPr>
              <a:t>Changes of state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674090-8B2E-46A0-B1FF-88BD38489DA8}"/>
              </a:ext>
            </a:extLst>
          </p:cNvPr>
          <p:cNvSpPr txBox="1"/>
          <p:nvPr/>
        </p:nvSpPr>
        <p:spPr>
          <a:xfrm>
            <a:off x="762000" y="2808502"/>
            <a:ext cx="5334000" cy="4288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9963" marR="46858" algn="ctr">
              <a:lnSpc>
                <a:spcPct val="101200"/>
              </a:lnSpc>
              <a:spcBef>
                <a:spcPts val="31"/>
              </a:spcBef>
            </a:pPr>
            <a:r>
              <a:rPr lang="en-US" sz="5400" dirty="0">
                <a:solidFill>
                  <a:schemeClr val="accent6">
                    <a:lumMod val="75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dissolve</a:t>
            </a:r>
          </a:p>
          <a:p>
            <a:pPr marL="49963" marR="46858" algn="ctr">
              <a:lnSpc>
                <a:spcPct val="101200"/>
              </a:lnSpc>
              <a:spcBef>
                <a:spcPts val="31"/>
              </a:spcBef>
            </a:pP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evaporate</a:t>
            </a:r>
            <a:endParaRPr lang="en-US" sz="5400" dirty="0">
              <a:solidFill>
                <a:schemeClr val="accent6">
                  <a:lumMod val="75000"/>
                </a:schemeClr>
              </a:solidFill>
              <a:effectLst/>
              <a:latin typeface="Letter-join 6" panose="02000805000000020003" pitchFamily="50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9963" marR="46858" algn="ctr">
              <a:lnSpc>
                <a:spcPct val="101200"/>
              </a:lnSpc>
              <a:spcBef>
                <a:spcPts val="31"/>
              </a:spcBef>
            </a:pPr>
            <a:r>
              <a:rPr lang="en-US" sz="5400" dirty="0">
                <a:solidFill>
                  <a:schemeClr val="accent6">
                    <a:lumMod val="75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irreversible</a:t>
            </a:r>
          </a:p>
          <a:p>
            <a:pPr marL="49963" marR="46858" algn="ctr">
              <a:lnSpc>
                <a:spcPct val="101200"/>
              </a:lnSpc>
              <a:spcBef>
                <a:spcPts val="31"/>
              </a:spcBef>
            </a:pPr>
            <a:r>
              <a:rPr lang="en-US" sz="5400" dirty="0">
                <a:solidFill>
                  <a:schemeClr val="accent6">
                    <a:lumMod val="75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reversible</a:t>
            </a:r>
          </a:p>
          <a:p>
            <a:pPr marL="49963" marR="46858" algn="ctr">
              <a:lnSpc>
                <a:spcPct val="101200"/>
              </a:lnSpc>
              <a:spcBef>
                <a:spcPts val="31"/>
              </a:spcBef>
            </a:pPr>
            <a:r>
              <a:rPr lang="en-US" sz="5400" dirty="0">
                <a:solidFill>
                  <a:schemeClr val="accent6">
                    <a:lumMod val="75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49421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CA0A2-AF06-4BEF-8FDA-AD223E7C490A}"/>
              </a:ext>
            </a:extLst>
          </p:cNvPr>
          <p:cNvSpPr txBox="1"/>
          <p:nvPr/>
        </p:nvSpPr>
        <p:spPr>
          <a:xfrm>
            <a:off x="1494864" y="914400"/>
            <a:ext cx="386827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646" algn="ctr">
              <a:spcBef>
                <a:spcPts val="44"/>
              </a:spcBef>
            </a:pPr>
            <a:r>
              <a:rPr lang="en-GB" sz="4000" spc="57" dirty="0">
                <a:solidFill>
                  <a:schemeClr val="tx2">
                    <a:lumMod val="60000"/>
                    <a:lumOff val="40000"/>
                  </a:schemeClr>
                </a:solidFill>
                <a:latin typeface="Letter-join 6" panose="02000805000000020003" pitchFamily="50" charset="0"/>
                <a:cs typeface="Arial"/>
              </a:rPr>
              <a:t>Solar</a:t>
            </a:r>
          </a:p>
          <a:p>
            <a:pPr marL="5646" algn="ctr">
              <a:spcBef>
                <a:spcPts val="44"/>
              </a:spcBef>
            </a:pPr>
            <a:r>
              <a:rPr lang="en-GB" sz="4000" spc="57" dirty="0">
                <a:solidFill>
                  <a:schemeClr val="tx2">
                    <a:lumMod val="60000"/>
                    <a:lumOff val="40000"/>
                  </a:schemeClr>
                </a:solidFill>
                <a:latin typeface="Letter-join 6" panose="02000805000000020003" pitchFamily="50" charset="0"/>
                <a:cs typeface="Arial"/>
              </a:rPr>
              <a:t>System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674090-8B2E-46A0-B1FF-88BD38489DA8}"/>
              </a:ext>
            </a:extLst>
          </p:cNvPr>
          <p:cNvSpPr txBox="1"/>
          <p:nvPr/>
        </p:nvSpPr>
        <p:spPr>
          <a:xfrm>
            <a:off x="762000" y="2808502"/>
            <a:ext cx="5334000" cy="5128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axis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Earth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Moon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US" sz="5400" spc="-13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orbit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US" sz="5400" spc="-13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planets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rotate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Letter-join 6" panose="02000805000000020003" pitchFamily="50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9676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CA0A2-AF06-4BEF-8FDA-AD223E7C490A}"/>
              </a:ext>
            </a:extLst>
          </p:cNvPr>
          <p:cNvSpPr txBox="1"/>
          <p:nvPr/>
        </p:nvSpPr>
        <p:spPr>
          <a:xfrm>
            <a:off x="1494864" y="1295400"/>
            <a:ext cx="3868272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646" algn="ctr">
              <a:spcBef>
                <a:spcPts val="44"/>
              </a:spcBef>
            </a:pPr>
            <a:r>
              <a:rPr lang="en-GB" sz="6600" spc="57" dirty="0">
                <a:solidFill>
                  <a:schemeClr val="tx2">
                    <a:lumMod val="60000"/>
                    <a:lumOff val="40000"/>
                  </a:schemeClr>
                </a:solidFill>
                <a:latin typeface="Letter-join 6" panose="02000805000000020003" pitchFamily="50" charset="0"/>
                <a:cs typeface="Arial"/>
              </a:rPr>
              <a:t>Forces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674090-8B2E-46A0-B1FF-88BD38489DA8}"/>
              </a:ext>
            </a:extLst>
          </p:cNvPr>
          <p:cNvSpPr txBox="1"/>
          <p:nvPr/>
        </p:nvSpPr>
        <p:spPr>
          <a:xfrm>
            <a:off x="762000" y="2808502"/>
            <a:ext cx="5334000" cy="5967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GB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force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GB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friction 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GB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opposing 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GB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en-GB" sz="5400" spc="-8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2665" marR="59560" indent="-282" algn="ctr">
              <a:lnSpc>
                <a:spcPct val="101200"/>
              </a:lnSpc>
              <a:spcBef>
                <a:spcPts val="31"/>
              </a:spcBef>
            </a:pPr>
            <a:r>
              <a:rPr lang="en-GB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en-GB" sz="5400" spc="-75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GB" sz="5400" spc="-8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gravitation</a:t>
            </a:r>
            <a:r>
              <a:rPr lang="en-GB" sz="5400" spc="-8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upthrust</a:t>
            </a:r>
            <a:endParaRPr lang="en-GB" sz="6000" dirty="0">
              <a:solidFill>
                <a:schemeClr val="tx2">
                  <a:lumMod val="60000"/>
                  <a:lumOff val="40000"/>
                </a:schemeClr>
              </a:solidFill>
              <a:latin typeface="Letter-join 6" panose="02000805000000020003" pitchFamily="50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48957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CA0A2-AF06-4BEF-8FDA-AD223E7C490A}"/>
              </a:ext>
            </a:extLst>
          </p:cNvPr>
          <p:cNvSpPr txBox="1"/>
          <p:nvPr/>
        </p:nvSpPr>
        <p:spPr>
          <a:xfrm>
            <a:off x="1494864" y="1295400"/>
            <a:ext cx="3868272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646" algn="ctr">
              <a:spcBef>
                <a:spcPts val="44"/>
              </a:spcBef>
            </a:pPr>
            <a:r>
              <a:rPr lang="en-GB" sz="6600" dirty="0">
                <a:solidFill>
                  <a:srgbClr val="92D050"/>
                </a:solidFill>
                <a:latin typeface="Letter-join 6" panose="02000805000000020003" pitchFamily="50" charset="0"/>
                <a:cs typeface="Arial"/>
              </a:rPr>
              <a:t>Plants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674090-8B2E-46A0-B1FF-88BD38489DA8}"/>
              </a:ext>
            </a:extLst>
          </p:cNvPr>
          <p:cNvSpPr txBox="1"/>
          <p:nvPr/>
        </p:nvSpPr>
        <p:spPr>
          <a:xfrm>
            <a:off x="762000" y="2808502"/>
            <a:ext cx="5334000" cy="4828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678" marR="11291" algn="ctr">
              <a:lnSpc>
                <a:spcPct val="113599"/>
              </a:lnSpc>
            </a:pPr>
            <a:r>
              <a:rPr lang="en-US" sz="54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cycle</a:t>
            </a:r>
          </a:p>
          <a:p>
            <a:pPr marL="14678" marR="11291" algn="ctr">
              <a:lnSpc>
                <a:spcPct val="113599"/>
              </a:lnSpc>
            </a:pPr>
            <a:r>
              <a:rPr lang="en-US" sz="54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dispersal parent</a:t>
            </a:r>
            <a:r>
              <a:rPr lang="en-US" sz="5400" spc="-8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plant</a:t>
            </a:r>
            <a:r>
              <a:rPr lang="en-US" sz="5400" spc="-8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pollination</a:t>
            </a:r>
            <a:r>
              <a:rPr lang="en-US" sz="5400" spc="-8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reproduction</a:t>
            </a:r>
          </a:p>
        </p:txBody>
      </p:sp>
    </p:spTree>
    <p:extLst>
      <p:ext uri="{BB962C8B-B14F-4D97-AF65-F5344CB8AC3E}">
        <p14:creationId xmlns:p14="http://schemas.microsoft.com/office/powerpoint/2010/main" val="228108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0CA0A2-AF06-4BEF-8FDA-AD223E7C490A}"/>
              </a:ext>
            </a:extLst>
          </p:cNvPr>
          <p:cNvSpPr txBox="1"/>
          <p:nvPr/>
        </p:nvSpPr>
        <p:spPr>
          <a:xfrm>
            <a:off x="1494864" y="1219200"/>
            <a:ext cx="3868272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646" algn="ctr">
              <a:spcBef>
                <a:spcPts val="44"/>
              </a:spcBef>
            </a:pPr>
            <a:r>
              <a:rPr lang="en-GB" sz="3600" dirty="0">
                <a:solidFill>
                  <a:srgbClr val="92D050"/>
                </a:solidFill>
                <a:latin typeface="Letter-join 6" panose="02000805000000020003" pitchFamily="50" charset="0"/>
                <a:cs typeface="Arial"/>
              </a:rPr>
              <a:t>Circulatory</a:t>
            </a:r>
          </a:p>
          <a:p>
            <a:pPr marL="5646" algn="ctr">
              <a:spcBef>
                <a:spcPts val="44"/>
              </a:spcBef>
            </a:pPr>
            <a:r>
              <a:rPr lang="en-GB" sz="3600" dirty="0">
                <a:solidFill>
                  <a:srgbClr val="92D050"/>
                </a:solidFill>
                <a:latin typeface="Letter-join 6" panose="02000805000000020003" pitchFamily="50" charset="0"/>
                <a:cs typeface="Arial"/>
              </a:rPr>
              <a:t> system</a:t>
            </a:r>
          </a:p>
          <a:p>
            <a:pPr marL="5646" algn="ctr">
              <a:spcBef>
                <a:spcPts val="44"/>
              </a:spcBef>
            </a:pPr>
            <a:endParaRPr lang="en-GB" sz="3600" dirty="0">
              <a:solidFill>
                <a:srgbClr val="92D050"/>
              </a:solidFill>
              <a:latin typeface="Letter-join 6" panose="02000805000000020003" pitchFamily="50" charset="0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674090-8B2E-46A0-B1FF-88BD38489DA8}"/>
              </a:ext>
            </a:extLst>
          </p:cNvPr>
          <p:cNvSpPr txBox="1"/>
          <p:nvPr/>
        </p:nvSpPr>
        <p:spPr>
          <a:xfrm>
            <a:off x="762000" y="3124200"/>
            <a:ext cx="53340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absorb</a:t>
            </a:r>
          </a:p>
          <a:p>
            <a:pPr algn="ctr"/>
            <a:r>
              <a:rPr lang="en-US" sz="6600" dirty="0">
                <a:solidFill>
                  <a:srgbClr val="92D050"/>
                </a:solidFill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66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rtery </a:t>
            </a:r>
          </a:p>
          <a:p>
            <a:pPr algn="ctr"/>
            <a:r>
              <a:rPr lang="en-US" sz="66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blood </a:t>
            </a:r>
          </a:p>
          <a:p>
            <a:pPr algn="ctr"/>
            <a:r>
              <a:rPr lang="en-US" sz="66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respiration </a:t>
            </a:r>
          </a:p>
          <a:p>
            <a:pPr algn="ctr"/>
            <a:r>
              <a:rPr lang="en-US" sz="6600" dirty="0">
                <a:solidFill>
                  <a:srgbClr val="92D050"/>
                </a:solidFill>
                <a:effectLst/>
                <a:latin typeface="Letter-join 6" panose="02000805000000020003" pitchFamily="50" charset="0"/>
                <a:ea typeface="Arial" panose="020B0604020202020204" pitchFamily="34" charset="0"/>
                <a:cs typeface="Arial" panose="020B0604020202020204" pitchFamily="34" charset="0"/>
              </a:rPr>
              <a:t>veins</a:t>
            </a:r>
            <a:endParaRPr lang="en-GB" sz="5400" dirty="0">
              <a:solidFill>
                <a:srgbClr val="92D050"/>
              </a:solidFill>
              <a:latin typeface="Letter-join 6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68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C2003B759CE54D95143C3B1C53EE33" ma:contentTypeVersion="13" ma:contentTypeDescription="Create a new document." ma:contentTypeScope="" ma:versionID="b93d30eb95b904003e5056406021c694">
  <xsd:schema xmlns:xsd="http://www.w3.org/2001/XMLSchema" xmlns:xs="http://www.w3.org/2001/XMLSchema" xmlns:p="http://schemas.microsoft.com/office/2006/metadata/properties" xmlns:ns2="877f4b6c-3e99-4e5f-92c1-2cfa222349bc" xmlns:ns3="6edd0292-6970-4739-a1cd-54958a61999e" targetNamespace="http://schemas.microsoft.com/office/2006/metadata/properties" ma:root="true" ma:fieldsID="6bea2fb78168acb9fb3c5f2290a09a49" ns2:_="" ns3:_="">
    <xsd:import namespace="877f4b6c-3e99-4e5f-92c1-2cfa222349bc"/>
    <xsd:import namespace="6edd0292-6970-4739-a1cd-54958a6199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f4b6c-3e99-4e5f-92c1-2cfa222349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d0292-6970-4739-a1cd-54958a61999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F17B53-C6FB-4606-BAD3-8EA9094663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CDFF8A-ED68-4712-AE79-ECA4C8FCBD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6BAD734-FDC1-48E4-A323-9709DA6208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7f4b6c-3e99-4e5f-92c1-2cfa222349bc"/>
    <ds:schemaRef ds:uri="6edd0292-6970-4739-a1cd-54958a6199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47</Words>
  <Application>Microsoft Office PowerPoint</Application>
  <PresentationFormat>A4 Paper (210x297 mm)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Letter-join 6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Plants</dc:title>
  <dc:creator>Laura Guggiari</dc:creator>
  <cp:lastModifiedBy>Laura Guggiari</cp:lastModifiedBy>
  <cp:revision>41</cp:revision>
  <dcterms:created xsi:type="dcterms:W3CDTF">2020-08-06T12:30:12Z</dcterms:created>
  <dcterms:modified xsi:type="dcterms:W3CDTF">2021-08-15T13:00:15Z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ContentTypeId">
    <vt:lpwstr>0x010100CCC2003B759CE54D95143C3B1C53EE33</vt:lpwstr>
  </property>
</Properties>
</file>